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48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FAC312D6-E4C5-485C-BAC9-D9B8A50A9965}" type="datetimeFigureOut">
              <a:rPr lang="en-US" smtClean="0"/>
              <a:t>10/23/2014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64C4C786-E65B-4A19-9747-48E97FAEC055}"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AC312D6-E4C5-485C-BAC9-D9B8A50A9965}" type="datetimeFigureOut">
              <a:rPr lang="en-US" smtClean="0"/>
              <a:t>10/23/2014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C4C786-E65B-4A19-9747-48E97FAEC05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AC312D6-E4C5-485C-BAC9-D9B8A50A9965}" type="datetimeFigureOut">
              <a:rPr lang="en-US" smtClean="0"/>
              <a:t>10/23/2014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C4C786-E65B-4A19-9747-48E97FAEC05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AC312D6-E4C5-485C-BAC9-D9B8A50A9965}" type="datetimeFigureOut">
              <a:rPr lang="en-US" smtClean="0"/>
              <a:t>10/23/2014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C4C786-E65B-4A19-9747-48E97FAEC05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AC312D6-E4C5-485C-BAC9-D9B8A50A9965}" type="datetimeFigureOut">
              <a:rPr lang="en-US" smtClean="0"/>
              <a:t>10/23/2014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64C4C786-E65B-4A19-9747-48E97FAEC05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AC312D6-E4C5-485C-BAC9-D9B8A50A9965}" type="datetimeFigureOut">
              <a:rPr lang="en-US" smtClean="0"/>
              <a:t>10/23/2014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C4C786-E65B-4A19-9747-48E97FAEC05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AC312D6-E4C5-485C-BAC9-D9B8A50A9965}" type="datetimeFigureOut">
              <a:rPr lang="en-US" smtClean="0"/>
              <a:t>10/23/2014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C4C786-E65B-4A19-9747-48E97FAEC05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AC312D6-E4C5-485C-BAC9-D9B8A50A9965}" type="datetimeFigureOut">
              <a:rPr lang="en-US" smtClean="0"/>
              <a:t>10/23/2014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C4C786-E65B-4A19-9747-48E97FAEC05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C312D6-E4C5-485C-BAC9-D9B8A50A9965}" type="datetimeFigureOut">
              <a:rPr lang="en-US" smtClean="0"/>
              <a:t>10/23/2014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C4C786-E65B-4A19-9747-48E97FAEC05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AC312D6-E4C5-485C-BAC9-D9B8A50A9965}" type="datetimeFigureOut">
              <a:rPr lang="en-US" smtClean="0"/>
              <a:t>10/23/2014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C4C786-E65B-4A19-9747-48E97FAEC05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AC312D6-E4C5-485C-BAC9-D9B8A50A9965}" type="datetimeFigureOut">
              <a:rPr lang="en-US" smtClean="0"/>
              <a:t>10/23/2014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C4C786-E65B-4A19-9747-48E97FAEC05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FAC312D6-E4C5-485C-BAC9-D9B8A50A9965}" type="datetimeFigureOut">
              <a:rPr lang="en-US" smtClean="0"/>
              <a:t>10/23/2014</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64C4C786-E65B-4A19-9747-48E97FAEC055}"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38600" y="765629"/>
            <a:ext cx="4759570" cy="914400"/>
          </a:xfrm>
        </p:spPr>
        <p:txBody>
          <a:bodyPr/>
          <a:lstStyle/>
          <a:p>
            <a:r>
              <a:rPr lang="en-US" dirty="0" smtClean="0"/>
              <a:t>The </a:t>
            </a:r>
            <a:r>
              <a:rPr lang="en-US" dirty="0" err="1" smtClean="0"/>
              <a:t>GIver</a:t>
            </a:r>
            <a:endParaRPr lang="en-US" dirty="0"/>
          </a:p>
        </p:txBody>
      </p:sp>
      <p:sp>
        <p:nvSpPr>
          <p:cNvPr id="3" name="Subtitle 2"/>
          <p:cNvSpPr>
            <a:spLocks noGrp="1"/>
          </p:cNvSpPr>
          <p:nvPr>
            <p:ph type="subTitle" idx="1"/>
          </p:nvPr>
        </p:nvSpPr>
        <p:spPr>
          <a:xfrm>
            <a:off x="4267200" y="1752600"/>
            <a:ext cx="4267200" cy="762000"/>
          </a:xfrm>
        </p:spPr>
        <p:txBody>
          <a:bodyPr/>
          <a:lstStyle/>
          <a:p>
            <a:r>
              <a:rPr lang="en-US" dirty="0" smtClean="0"/>
              <a:t>By Lois Lowry</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762000"/>
            <a:ext cx="3200400" cy="5019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4114800" y="2533173"/>
            <a:ext cx="4953000" cy="1477328"/>
          </a:xfrm>
          <a:prstGeom prst="rect">
            <a:avLst/>
          </a:prstGeom>
        </p:spPr>
        <p:txBody>
          <a:bodyPr wrap="square">
            <a:spAutoFit/>
          </a:bodyPr>
          <a:lstStyle/>
          <a:p>
            <a:pPr algn="ctr"/>
            <a:r>
              <a:rPr lang="en-US" dirty="0" smtClean="0"/>
              <a:t>Given his lifetime assignment at the Ceremony of Twelve, Jonas becomes the receiver of memories shared by only one other in his community and discovers the terrible truth about the society in which he lives. </a:t>
            </a:r>
            <a:endParaRPr lang="en-US" dirty="0"/>
          </a:p>
        </p:txBody>
      </p:sp>
      <p:sp>
        <p:nvSpPr>
          <p:cNvPr id="5" name="TextBox 4"/>
          <p:cNvSpPr txBox="1"/>
          <p:nvPr/>
        </p:nvSpPr>
        <p:spPr>
          <a:xfrm>
            <a:off x="4191000" y="4581346"/>
            <a:ext cx="4800600" cy="954107"/>
          </a:xfrm>
          <a:prstGeom prst="rect">
            <a:avLst/>
          </a:prstGeom>
          <a:noFill/>
        </p:spPr>
        <p:txBody>
          <a:bodyPr wrap="square" rtlCol="0">
            <a:spAutoFit/>
          </a:bodyPr>
          <a:lstStyle/>
          <a:p>
            <a:pPr algn="ctr"/>
            <a:r>
              <a:rPr lang="en-US" sz="1400" dirty="0" smtClean="0"/>
              <a:t>1994 Newbery Award Winner</a:t>
            </a:r>
          </a:p>
          <a:p>
            <a:pPr algn="ctr"/>
            <a:r>
              <a:rPr lang="en-US" sz="1400" dirty="0" smtClean="0"/>
              <a:t>1996 Young Reader’s Choice Award Winner</a:t>
            </a:r>
          </a:p>
          <a:p>
            <a:pPr algn="ctr"/>
            <a:endParaRPr lang="en-US" sz="1400" dirty="0"/>
          </a:p>
          <a:p>
            <a:pPr algn="ctr"/>
            <a:r>
              <a:rPr lang="en-US" sz="1400" dirty="0" smtClean="0"/>
              <a:t>AR Level: 5.7  Points: 7.0</a:t>
            </a:r>
            <a:endParaRPr lang="en-US" sz="1400" dirty="0"/>
          </a:p>
        </p:txBody>
      </p:sp>
      <p:sp>
        <p:nvSpPr>
          <p:cNvPr id="7" name="TextBox 6"/>
          <p:cNvSpPr txBox="1"/>
          <p:nvPr/>
        </p:nvSpPr>
        <p:spPr>
          <a:xfrm>
            <a:off x="304800" y="6185448"/>
            <a:ext cx="8686800" cy="338554"/>
          </a:xfrm>
          <a:prstGeom prst="rect">
            <a:avLst/>
          </a:prstGeom>
          <a:noFill/>
        </p:spPr>
        <p:txBody>
          <a:bodyPr wrap="square" rtlCol="0">
            <a:spAutoFit/>
          </a:bodyPr>
          <a:lstStyle/>
          <a:p>
            <a:pPr algn="ctr"/>
            <a:r>
              <a:rPr lang="en-US" sz="1600" u="sng" dirty="0" smtClean="0"/>
              <a:t>Cover Image: </a:t>
            </a:r>
            <a:r>
              <a:rPr lang="en-US" sz="1600" dirty="0" smtClean="0"/>
              <a:t>Amazon.com    </a:t>
            </a:r>
            <a:r>
              <a:rPr lang="en-US" sz="1600" u="sng" dirty="0" smtClean="0"/>
              <a:t>Summary:  </a:t>
            </a:r>
            <a:r>
              <a:rPr lang="en-US" sz="1600" dirty="0" smtClean="0"/>
              <a:t>Follett Destiny  </a:t>
            </a:r>
            <a:r>
              <a:rPr lang="en-US" sz="1600" i="1" dirty="0" smtClean="0"/>
              <a:t>http://destiny.cksd.wednet.edu</a:t>
            </a:r>
            <a:endParaRPr lang="en-US" sz="1600" i="1" dirty="0"/>
          </a:p>
        </p:txBody>
      </p:sp>
    </p:spTree>
    <p:extLst>
      <p:ext uri="{BB962C8B-B14F-4D97-AF65-F5344CB8AC3E}">
        <p14:creationId xmlns:p14="http://schemas.microsoft.com/office/powerpoint/2010/main" val="22247496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8</TotalTime>
  <Words>70</Words>
  <Application>Microsoft Office PowerPoint</Application>
  <PresentationFormat>On-screen Show (4:3)</PresentationFormat>
  <Paragraphs>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Apex</vt:lpstr>
      <vt:lpstr>The GIver</vt:lpstr>
    </vt:vector>
  </TitlesOfParts>
  <Company>Central Kitsap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GIver</dc:title>
  <dc:creator>Cleven, Jennifer - CV</dc:creator>
  <cp:lastModifiedBy>Cleven, Jennifer - CV</cp:lastModifiedBy>
  <cp:revision>1</cp:revision>
  <dcterms:created xsi:type="dcterms:W3CDTF">2014-10-23T15:02:01Z</dcterms:created>
  <dcterms:modified xsi:type="dcterms:W3CDTF">2014-10-23T15:10:02Z</dcterms:modified>
</cp:coreProperties>
</file>